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6" r:id="rId5"/>
    <p:sldId id="263" r:id="rId6"/>
    <p:sldId id="264" r:id="rId7"/>
    <p:sldId id="268" r:id="rId8"/>
    <p:sldId id="261" r:id="rId9"/>
    <p:sldId id="267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8A1F2-13E3-4581-A1B0-59CEE663D3F3}" type="datetimeFigureOut">
              <a:rPr lang="tr-TR" smtClean="0"/>
              <a:pPr/>
              <a:t>05.04.2017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9B13D-0668-4802-AE62-A7E6D7BDE6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72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BA7D5-942A-461A-8D16-EACB3D26FC9E}" type="datetimeFigureOut">
              <a:rPr lang="tr-TR" smtClean="0"/>
              <a:pPr/>
              <a:t>05.04.2017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ACF00-1B27-4DEB-8354-8192D6717A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566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0B414-740A-4B1D-98B1-F465F37573A7}" type="datetime1">
              <a:rPr lang="tr-TR" smtClean="0"/>
              <a:pPr/>
              <a:t>05.04.2017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5927-6321-4181-AABF-F9BCD8B5E34E}" type="datetime1">
              <a:rPr lang="tr-TR" smtClean="0"/>
              <a:pPr/>
              <a:t>05.04.2017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CE038-5652-450B-A3A7-6DA0CB5770B8}" type="datetime1">
              <a:rPr lang="tr-TR" smtClean="0"/>
              <a:pPr/>
              <a:t>05.04.2017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B0E3B-FE00-49EE-A2E0-24711605D4E6}" type="datetime1">
              <a:rPr lang="tr-TR" smtClean="0"/>
              <a:pPr/>
              <a:t>05.04.2017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A2131-736A-41EF-BC25-5CA097A2E1B0}" type="datetime1">
              <a:rPr lang="tr-TR" smtClean="0"/>
              <a:pPr/>
              <a:t>05.04.2017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CAB91-E2D4-49D2-9B0C-2AAC69AC3FFC}" type="datetime1">
              <a:rPr lang="tr-TR" smtClean="0"/>
              <a:pPr/>
              <a:t>05.04.2017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A7D593-C12E-4E0B-B763-36BD81B257F6}" type="datetime1">
              <a:rPr lang="tr-TR" smtClean="0"/>
              <a:pPr/>
              <a:t>05.04.2017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EB55BF-01F7-41B6-841A-E5A635284505}" type="datetime1">
              <a:rPr lang="tr-TR" smtClean="0"/>
              <a:pPr/>
              <a:t>05.04.2017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D7299-A8DF-4AD8-A3BC-B6004A6ABB69}" type="datetime1">
              <a:rPr lang="tr-TR" smtClean="0"/>
              <a:pPr/>
              <a:t>05.04.2017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F5B2-8474-4D88-9BC8-2DCCD5EA8DEE}" type="datetime1">
              <a:rPr lang="tr-TR" smtClean="0"/>
              <a:pPr/>
              <a:t>05.04.2017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D8AFE-F753-437B-B0AF-43D0A0481B60}" type="datetime1">
              <a:rPr lang="tr-TR" smtClean="0"/>
              <a:pPr/>
              <a:t>05.04.2017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1051560" y="6525344"/>
            <a:ext cx="2133600" cy="256456"/>
          </a:xfrm>
          <a:prstGeom prst="rect">
            <a:avLst/>
          </a:prstGeom>
        </p:spPr>
        <p:txBody>
          <a:bodyPr anchor="b"/>
          <a:lstStyle>
            <a:lvl1pPr algn="l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B78177-FC50-4278-A6FB-1E4EF9192A11}" type="datetime1">
              <a:rPr lang="tr-TR" smtClean="0"/>
              <a:pPr/>
              <a:t>05.04.2017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3347864" y="6525344"/>
            <a:ext cx="3960440" cy="260226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7380312" y="6525344"/>
            <a:ext cx="1690536" cy="256456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‹#›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image" Target="../media/image7.png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rmara-universite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396" y="357166"/>
            <a:ext cx="1200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2130472" y="86767"/>
            <a:ext cx="8058152" cy="1470025"/>
          </a:xfrm>
        </p:spPr>
        <p:txBody>
          <a:bodyPr>
            <a:noAutofit/>
          </a:bodyPr>
          <a:lstStyle/>
          <a:p>
            <a:r>
              <a:rPr lang="tr-TR" sz="2400" dirty="0" smtClean="0"/>
              <a:t>T.C. MARMARA ÜNİVERSİTESİ</a:t>
            </a:r>
            <a:br>
              <a:rPr lang="tr-TR" sz="2400" dirty="0" smtClean="0"/>
            </a:br>
            <a:r>
              <a:rPr lang="tr-TR" sz="2400" dirty="0" smtClean="0"/>
              <a:t>TEKNOLOJİ </a:t>
            </a:r>
            <a:r>
              <a:rPr lang="tr-TR" sz="2400" dirty="0"/>
              <a:t>FAKÜLTESİ</a:t>
            </a:r>
            <a:br>
              <a:rPr lang="tr-TR" sz="2400" dirty="0"/>
            </a:br>
            <a:r>
              <a:rPr lang="tr-TR" sz="2400" dirty="0" smtClean="0"/>
              <a:t>ELEKTRİK-ELEKTRONİK </a:t>
            </a:r>
            <a:r>
              <a:rPr lang="tr-TR" sz="2400" dirty="0"/>
              <a:t>MÜHENDİSLİĞİ </a:t>
            </a:r>
            <a:r>
              <a:rPr lang="tr-TR" sz="2400" dirty="0" smtClean="0"/>
              <a:t>BÖLÜMÜ</a:t>
            </a:r>
            <a:endParaRPr lang="tr-TR" sz="2400" dirty="0"/>
          </a:p>
        </p:txBody>
      </p:sp>
      <p:sp>
        <p:nvSpPr>
          <p:cNvPr id="5" name="İçerik Yer Tutucusu 4"/>
          <p:cNvSpPr>
            <a:spLocks noGrp="1"/>
          </p:cNvSpPr>
          <p:nvPr>
            <p:ph type="subTitle" idx="1"/>
          </p:nvPr>
        </p:nvSpPr>
        <p:spPr>
          <a:xfrm>
            <a:off x="1915616" y="1772816"/>
            <a:ext cx="6400800" cy="1113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>
                <a:solidFill>
                  <a:schemeClr val="tx1"/>
                </a:solidFill>
              </a:rPr>
              <a:t>ENDÜSTRİYEL OTOMASYON DERSİ </a:t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>LABORATUVARI ARA </a:t>
            </a:r>
            <a:r>
              <a:rPr lang="tr-TR" dirty="0">
                <a:solidFill>
                  <a:schemeClr val="tx1"/>
                </a:solidFill>
              </a:rPr>
              <a:t>PROJE </a:t>
            </a:r>
            <a:r>
              <a:rPr lang="tr-TR" dirty="0" smtClean="0">
                <a:solidFill>
                  <a:schemeClr val="tx1"/>
                </a:solidFill>
              </a:rPr>
              <a:t>RAPORU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345-9AEC-4968-9121-1B79649EC2E3}" type="datetime1">
              <a:rPr lang="tr-TR" smtClean="0"/>
              <a:pPr/>
              <a:t>05.04.2017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 smtClean="0"/>
              <a:t>Slayt: </a:t>
            </a:r>
            <a:fld id="{2E8D94FA-7C50-48DF-B9F0-7FF6DB934959}" type="slidenum">
              <a:rPr lang="tr-TR" smtClean="0"/>
              <a:pPr/>
              <a:t>1</a:t>
            </a:fld>
            <a:r>
              <a:rPr lang="tr-TR" dirty="0" smtClean="0"/>
              <a:t> / X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1547664" y="279312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Öğretim </a:t>
            </a:r>
            <a:r>
              <a:rPr lang="tr-TR" sz="2000" dirty="0" smtClean="0"/>
              <a:t>Üyesi	: Doç</a:t>
            </a:r>
            <a:r>
              <a:rPr lang="tr-TR" sz="2000" dirty="0"/>
              <a:t>. Dr. Ahmet Emin KUZUCUOĞLU</a:t>
            </a:r>
            <a:br>
              <a:rPr lang="tr-TR" sz="2000" dirty="0"/>
            </a:br>
            <a:r>
              <a:rPr lang="tr-TR" sz="2000" dirty="0"/>
              <a:t>Öğretim </a:t>
            </a:r>
            <a:r>
              <a:rPr lang="tr-TR" sz="2000" dirty="0" smtClean="0"/>
              <a:t>Elemanı :  Arş</a:t>
            </a:r>
            <a:r>
              <a:rPr lang="tr-TR" sz="2000" dirty="0"/>
              <a:t>. Gör. Kenan </a:t>
            </a:r>
            <a:r>
              <a:rPr lang="tr-TR" sz="2000" dirty="0" smtClean="0"/>
              <a:t>SAVAŞ</a:t>
            </a:r>
            <a:endParaRPr lang="tr-TR" sz="20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1580366" y="3754775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Proje </a:t>
            </a:r>
            <a:r>
              <a:rPr lang="tr-TR" sz="2000" dirty="0" smtClean="0"/>
              <a:t>Başlığı </a:t>
            </a:r>
            <a:r>
              <a:rPr lang="tr-TR" sz="2000" dirty="0"/>
              <a:t>: </a:t>
            </a:r>
            <a:r>
              <a:rPr lang="tr-TR" sz="2000" dirty="0" smtClean="0"/>
              <a:t>XXXX </a:t>
            </a:r>
            <a:r>
              <a:rPr lang="tr-TR" sz="2000" dirty="0" err="1"/>
              <a:t>XXXX</a:t>
            </a:r>
            <a:r>
              <a:rPr lang="tr-TR" sz="2000" dirty="0"/>
              <a:t> </a:t>
            </a:r>
            <a:r>
              <a:rPr lang="tr-TR" sz="2000" dirty="0" err="1"/>
              <a:t>XXXX</a:t>
            </a:r>
            <a:r>
              <a:rPr lang="tr-TR" sz="2000" dirty="0"/>
              <a:t> </a:t>
            </a:r>
            <a:r>
              <a:rPr lang="tr-TR" sz="2000" dirty="0" err="1"/>
              <a:t>XXXX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dirty="0"/>
              <a:t> </a:t>
            </a:r>
            <a:br>
              <a:rPr lang="tr-TR" sz="2000" dirty="0"/>
            </a:br>
            <a:r>
              <a:rPr lang="tr-TR" sz="2000" dirty="0"/>
              <a:t>Dönemi : </a:t>
            </a:r>
            <a:r>
              <a:rPr lang="tr-TR" sz="2000" dirty="0" smtClean="0"/>
              <a:t>XXXX </a:t>
            </a:r>
            <a:r>
              <a:rPr lang="tr-TR" sz="2000" dirty="0"/>
              <a:t>– XXXX (XXXX DÖNEMİ)</a:t>
            </a:r>
            <a:br>
              <a:rPr lang="tr-TR" sz="2000" dirty="0"/>
            </a:br>
            <a:r>
              <a:rPr lang="tr-TR" sz="2000" dirty="0"/>
              <a:t> </a:t>
            </a:r>
            <a:br>
              <a:rPr lang="tr-TR" sz="2000" dirty="0"/>
            </a:br>
            <a:r>
              <a:rPr lang="tr-TR" sz="2000" dirty="0" smtClean="0"/>
              <a:t>Hazırlayan </a:t>
            </a:r>
          </a:p>
          <a:p>
            <a:r>
              <a:rPr lang="tr-TR" sz="2000" dirty="0"/>
              <a:t>Öğrenci </a:t>
            </a:r>
            <a:r>
              <a:rPr lang="tr-TR" sz="2000" dirty="0" smtClean="0"/>
              <a:t>No	          : </a:t>
            </a:r>
            <a:r>
              <a:rPr lang="tr-TR" sz="2000" dirty="0"/>
              <a:t>XXXX </a:t>
            </a:r>
            <a:endParaRPr lang="tr-TR" sz="2000" dirty="0" smtClean="0"/>
          </a:p>
          <a:p>
            <a:r>
              <a:rPr lang="tr-TR" sz="2000" dirty="0" smtClean="0"/>
              <a:t>Öğrenci İsim </a:t>
            </a:r>
            <a:r>
              <a:rPr lang="tr-TR" sz="2000" dirty="0" err="1" smtClean="0"/>
              <a:t>Soyisim</a:t>
            </a:r>
            <a:r>
              <a:rPr lang="tr-TR" sz="2000" dirty="0" smtClean="0"/>
              <a:t>     : </a:t>
            </a:r>
            <a:r>
              <a:rPr lang="tr-TR" sz="2000" dirty="0"/>
              <a:t>XXXX XXXX </a:t>
            </a:r>
            <a:endParaRPr lang="tr-TR" sz="2000" dirty="0" smtClean="0"/>
          </a:p>
          <a:p>
            <a:r>
              <a:rPr lang="tr-TR" sz="2000" dirty="0"/>
              <a:t>Öğrenci </a:t>
            </a:r>
            <a:r>
              <a:rPr lang="tr-TR" sz="2000" dirty="0" smtClean="0"/>
              <a:t>E-Posta Adresi  : XXXX@XXXX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/>
              <a:t>Herhangi bir slayt eklemek için sol listedeki slaytlardan biri üstünde slayt çoğaltınız komutu verebilirsiniz.</a:t>
            </a:r>
          </a:p>
          <a:p>
            <a:pPr>
              <a:buNone/>
            </a:pPr>
            <a:endParaRPr lang="tr-TR" sz="2800" b="1" dirty="0"/>
          </a:p>
          <a:p>
            <a:pPr>
              <a:buNone/>
            </a:pPr>
            <a:r>
              <a:rPr lang="tr-TR" sz="2800" b="1" dirty="0" smtClean="0"/>
              <a:t>Lütfen sunum hazırlama bitince sağ alt köşedeki toplam slayt sayısı X değerini güncelleyiniz!!!</a:t>
            </a:r>
            <a:endParaRPr lang="tr-TR" sz="2800" b="1" dirty="0" smtClean="0"/>
          </a:p>
          <a:p>
            <a:pPr>
              <a:buNone/>
            </a:pPr>
            <a:endParaRPr lang="tr-TR" sz="2800" b="1" dirty="0" smtClean="0"/>
          </a:p>
          <a:p>
            <a:pPr>
              <a:buNone/>
            </a:pPr>
            <a:r>
              <a:rPr lang="tr-TR" sz="2800" b="1" dirty="0" smtClean="0"/>
              <a:t>Bu </a:t>
            </a:r>
            <a:r>
              <a:rPr lang="tr-TR" sz="2800" b="1" dirty="0" err="1" smtClean="0"/>
              <a:t>slaytı</a:t>
            </a:r>
            <a:r>
              <a:rPr lang="tr-TR" sz="2800" b="1" dirty="0" smtClean="0"/>
              <a:t> kullanmazsanız silebilirsiniz!!!</a:t>
            </a:r>
            <a:endParaRPr lang="tr-TR" sz="2800" b="1" dirty="0"/>
          </a:p>
          <a:p>
            <a:pPr>
              <a:buNone/>
            </a:pPr>
            <a:r>
              <a:rPr lang="tr-TR" sz="2800" b="1" dirty="0" smtClean="0"/>
              <a:t>BOŞ SLAYT</a:t>
            </a:r>
            <a:endParaRPr lang="tr-TR" sz="2800" b="1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280F-AB25-49C9-8E71-8EE1FDEC88D0}" type="datetime1">
              <a:rPr lang="tr-TR" smtClean="0"/>
              <a:pPr/>
              <a:t>05.04.2017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10</a:t>
            </a:fld>
            <a:r>
              <a:rPr lang="tr-TR" dirty="0" smtClean="0"/>
              <a:t> / 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23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</a:t>
            </a:r>
            <a:r>
              <a:rPr lang="tr-TR" sz="4400" dirty="0" smtClean="0"/>
              <a:t>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u="sng" dirty="0" smtClean="0"/>
              <a:t> Sanal Problem Tanımı:</a:t>
            </a:r>
          </a:p>
          <a:p>
            <a:pPr marL="82296" indent="0">
              <a:buNone/>
            </a:pPr>
            <a:r>
              <a:rPr lang="tr-TR" sz="2800" b="1" u="sng" dirty="0" smtClean="0"/>
              <a:t>(Giriş-çıkış sayısı bağımsız, belirtiniz ve başlığa uygun tanım yapınız.)</a:t>
            </a:r>
            <a:endParaRPr lang="tr-TR" sz="2800" b="1" u="sng" dirty="0"/>
          </a:p>
          <a:p>
            <a:endParaRPr lang="tr-TR" sz="2800" b="1" u="sng" dirty="0" smtClean="0"/>
          </a:p>
          <a:p>
            <a:endParaRPr lang="tr-TR" sz="2800" b="1" u="sng" dirty="0"/>
          </a:p>
          <a:p>
            <a:r>
              <a:rPr lang="tr-TR" sz="2800" b="1" u="sng" dirty="0" smtClean="0"/>
              <a:t>Gerçek Problem </a:t>
            </a:r>
            <a:r>
              <a:rPr lang="tr-TR" sz="2800" b="1" u="sng" dirty="0"/>
              <a:t>Tanımı:</a:t>
            </a:r>
            <a:endParaRPr lang="tr-TR" sz="2800" b="1" dirty="0"/>
          </a:p>
          <a:p>
            <a:pPr marL="82296" indent="0">
              <a:buNone/>
            </a:pPr>
            <a:r>
              <a:rPr lang="tr-TR" sz="2800" b="1" u="sng" dirty="0" smtClean="0"/>
              <a:t>(Giriş-çıkış </a:t>
            </a:r>
            <a:r>
              <a:rPr lang="tr-TR" sz="2800" b="1" u="sng" dirty="0"/>
              <a:t>sayısı </a:t>
            </a:r>
            <a:r>
              <a:rPr lang="tr-TR" sz="2800" b="1" u="sng" dirty="0" smtClean="0"/>
              <a:t>8 giriş, 6 çıkış ile sınırlı, </a:t>
            </a:r>
            <a:r>
              <a:rPr lang="tr-TR" sz="2800" b="1" u="sng" dirty="0"/>
              <a:t>belirtiniz ve başlığa uygun tanım yapınız</a:t>
            </a:r>
            <a:r>
              <a:rPr lang="tr-TR" sz="2800" b="1" u="sng" dirty="0" smtClean="0"/>
              <a:t>. Donanıma yüklenerek test edilecek.)</a:t>
            </a:r>
            <a:endParaRPr lang="tr-TR" sz="2800" b="1" u="sng" dirty="0"/>
          </a:p>
          <a:p>
            <a:endParaRPr lang="tr-TR" sz="2800" b="1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0D0E-20CA-4022-A34C-546E91DE430A}" type="datetime1">
              <a:rPr lang="tr-TR" smtClean="0"/>
              <a:pPr/>
              <a:t>05.04.2017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2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u="sng" dirty="0" smtClean="0"/>
              <a:t>Projenin Amacı:</a:t>
            </a:r>
          </a:p>
          <a:p>
            <a:pPr marL="82296" indent="0">
              <a:buNone/>
            </a:pPr>
            <a:r>
              <a:rPr lang="tr-TR" sz="2800" b="1" u="sng" dirty="0" smtClean="0"/>
              <a:t>(Başlığa </a:t>
            </a:r>
            <a:r>
              <a:rPr lang="tr-TR" sz="2800" b="1" u="sng" dirty="0"/>
              <a:t>uygun </a:t>
            </a:r>
            <a:r>
              <a:rPr lang="tr-TR" sz="2800" b="1" u="sng" dirty="0" smtClean="0"/>
              <a:t>amaç cümleciği yazınız!!!)</a:t>
            </a:r>
            <a:endParaRPr lang="tr-TR" sz="2800" b="1" u="sng" dirty="0"/>
          </a:p>
          <a:p>
            <a:endParaRPr lang="tr-TR" sz="2800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1FD0-2126-4BD8-8215-603CE47BB6CD}" type="datetime1">
              <a:rPr lang="tr-TR" smtClean="0"/>
              <a:pPr/>
              <a:t>05.04.2017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3</a:t>
            </a:fld>
            <a:r>
              <a:rPr lang="tr-TR" dirty="0" smtClean="0"/>
              <a:t> /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u="sng" dirty="0" smtClean="0"/>
              <a:t>Projenin Literatürdeki Yeri ve Benzer Uygulama Örnekleri</a:t>
            </a:r>
            <a:endParaRPr lang="tr-TR" sz="2800" dirty="0"/>
          </a:p>
          <a:p>
            <a:pPr marL="82296" indent="0">
              <a:buNone/>
            </a:pPr>
            <a:r>
              <a:rPr lang="tr-TR" sz="2800" b="1" u="sng" dirty="0" smtClean="0"/>
              <a:t>(En az 3 örnek veriniz, resimlerle destekleyiniz.)</a:t>
            </a: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1FD0-2126-4BD8-8215-603CE47BB6CD}" type="datetime1">
              <a:rPr lang="tr-TR" smtClean="0"/>
              <a:pPr/>
              <a:t>05.04.2017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4</a:t>
            </a:fld>
            <a:r>
              <a:rPr lang="tr-TR" dirty="0" smtClean="0"/>
              <a:t> / 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64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61120"/>
          </a:xfrm>
        </p:spPr>
        <p:txBody>
          <a:bodyPr>
            <a:normAutofit/>
          </a:bodyPr>
          <a:lstStyle/>
          <a:p>
            <a:r>
              <a:rPr lang="tr-TR" sz="2400" b="1" u="sng" dirty="0" smtClean="0"/>
              <a:t>PLC Giriş/Çıkış Listesi(Atama, Sembol Listesi)</a:t>
            </a:r>
            <a:endParaRPr lang="tr-TR" sz="2400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4CCF-635C-4774-9890-0659481F53B5}" type="datetime1">
              <a:rPr lang="tr-TR" smtClean="0"/>
              <a:pPr/>
              <a:t>05.04.2017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5</a:t>
            </a:fld>
            <a:r>
              <a:rPr lang="tr-TR" dirty="0" smtClean="0"/>
              <a:t> / X</a:t>
            </a:r>
            <a:endParaRPr lang="tr-TR" dirty="0"/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96852"/>
              </p:ext>
            </p:extLst>
          </p:nvPr>
        </p:nvGraphicFramePr>
        <p:xfrm>
          <a:off x="1475656" y="1832095"/>
          <a:ext cx="7488834" cy="4568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152128"/>
                <a:gridCol w="1728193"/>
                <a:gridCol w="864095"/>
                <a:gridCol w="1080120"/>
                <a:gridCol w="1800202"/>
              </a:tblGrid>
              <a:tr h="453865"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GİRİŞLER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ÇIKIŞLAR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38223">
                <a:tc>
                  <a:txBody>
                    <a:bodyPr/>
                    <a:lstStyle/>
                    <a:p>
                      <a:r>
                        <a:rPr lang="tr-TR" dirty="0" smtClean="0"/>
                        <a:t>ADRES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SEMBOL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AÇIKLAMA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ADRES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SEMBOL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AÇIKLAMA</a:t>
                      </a:r>
                      <a:endParaRPr lang="tr-TR" dirty="0"/>
                    </a:p>
                  </a:txBody>
                  <a:tcPr/>
                </a:tc>
              </a:tr>
              <a:tr h="188487">
                <a:tc>
                  <a:txBody>
                    <a:bodyPr/>
                    <a:lstStyle/>
                    <a:p>
                      <a:r>
                        <a:rPr lang="tr-TR" dirty="0" smtClean="0"/>
                        <a:t>I0.0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DUR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Acil stop etme amacıyla (tüm projelerde ortak)</a:t>
                      </a:r>
                      <a:endParaRPr lang="tr-T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tr-TR" dirty="0" smtClean="0"/>
                        <a:t>I0.1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START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Sistemi başlatmak amacıyla (tüm projelerde ortak)</a:t>
                      </a:r>
                      <a:endParaRPr lang="tr-T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</a:tr>
              <a:tr h="231895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</a:tr>
              <a:tr h="148447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</a:tr>
              <a:tr h="142727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</a:tr>
              <a:tr h="209015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17104"/>
          </a:xfrm>
        </p:spPr>
        <p:txBody>
          <a:bodyPr>
            <a:normAutofit/>
          </a:bodyPr>
          <a:lstStyle/>
          <a:p>
            <a:r>
              <a:rPr lang="tr-TR" sz="2800" b="1" u="sng" dirty="0"/>
              <a:t>Sistemin Zaman </a:t>
            </a:r>
            <a:r>
              <a:rPr lang="tr-TR" sz="2800" b="1" u="sng" dirty="0" smtClean="0"/>
              <a:t>Diyagramı</a:t>
            </a:r>
          </a:p>
          <a:p>
            <a:endParaRPr lang="tr-TR" sz="2800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4CCF-635C-4774-9890-0659481F53B5}" type="datetime1">
              <a:rPr lang="tr-TR" smtClean="0"/>
              <a:pPr/>
              <a:t>05.04.2017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6</a:t>
            </a:fld>
            <a:r>
              <a:rPr lang="tr-TR" dirty="0" smtClean="0"/>
              <a:t> / X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5153025" cy="223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ti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52936"/>
            <a:ext cx="5476875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101" y="2420888"/>
            <a:ext cx="4591050" cy="3295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18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17104"/>
          </a:xfrm>
        </p:spPr>
        <p:txBody>
          <a:bodyPr/>
          <a:lstStyle/>
          <a:p>
            <a:r>
              <a:rPr lang="tr-TR" b="1" u="sng" dirty="0" smtClean="0"/>
              <a:t>Sistemin PLC Bağlantısı</a:t>
            </a:r>
          </a:p>
          <a:p>
            <a:endParaRPr lang="tr-TR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4CCF-635C-4774-9890-0659481F53B5}" type="datetime1">
              <a:rPr lang="tr-TR" smtClean="0"/>
              <a:pPr/>
              <a:t>05.04.2017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7</a:t>
            </a:fld>
            <a:r>
              <a:rPr lang="tr-TR" dirty="0" smtClean="0"/>
              <a:t> / X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9"/>
            <a:ext cx="4744673" cy="302433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WWW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28"/>
          <a:stretch>
            <a:fillRect/>
          </a:stretch>
        </p:blipFill>
        <p:spPr bwMode="auto">
          <a:xfrm>
            <a:off x="4283968" y="2060849"/>
            <a:ext cx="4584204" cy="38228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5753100" cy="4133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381" y="1972394"/>
            <a:ext cx="4905375" cy="4552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818" y="2425080"/>
            <a:ext cx="5191125" cy="4057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8" name="Nesne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737878"/>
              </p:ext>
            </p:extLst>
          </p:nvPr>
        </p:nvGraphicFramePr>
        <p:xfrm>
          <a:off x="1607947" y="2047010"/>
          <a:ext cx="432435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Bit Eşlem Resmi" r:id="rId8" imgW="4323810" imgH="3772427" progId="PBrush">
                  <p:embed/>
                </p:oleObj>
              </mc:Choice>
              <mc:Fallback>
                <p:oleObj name="Bit Eşlem Resmi" r:id="rId8" imgW="4323810" imgH="3772427" progId="PBrush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7947" y="2047010"/>
                        <a:ext cx="4324350" cy="3771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0" name="Nesne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802029"/>
              </p:ext>
            </p:extLst>
          </p:nvPr>
        </p:nvGraphicFramePr>
        <p:xfrm>
          <a:off x="4276393" y="3837410"/>
          <a:ext cx="343852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Bit Eşlem Resmi" r:id="rId10" imgW="3438095" imgH="2495238" progId="PBrush">
                  <p:embed/>
                </p:oleObj>
              </mc:Choice>
              <mc:Fallback>
                <p:oleObj name="Bit Eşlem Resmi" r:id="rId10" imgW="3438095" imgH="2495238" progId="PBrush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393" y="3837410"/>
                        <a:ext cx="3438525" cy="24955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15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u="sng" dirty="0" smtClean="0"/>
              <a:t>Sistemin Çalışması 1/2 (Genel Şema)</a:t>
            </a:r>
          </a:p>
          <a:p>
            <a:pPr>
              <a:buNone/>
            </a:pPr>
            <a:r>
              <a:rPr lang="tr-TR" sz="2800" b="1" u="sng" dirty="0" smtClean="0"/>
              <a:t>(NOT: Slaytlarınızı çok resim ve az yazı halinde destekleyerek hazırlayınız!!!)</a:t>
            </a:r>
            <a:endParaRPr lang="tr-TR" sz="2800" b="1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280F-AB25-49C9-8E71-8EE1FDEC88D0}" type="datetime1">
              <a:rPr lang="tr-TR" smtClean="0"/>
              <a:pPr/>
              <a:t>05.04.2017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8</a:t>
            </a:fld>
            <a:r>
              <a:rPr lang="tr-TR" dirty="0" smtClean="0"/>
              <a:t> / X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Proje Başlığı XXXX (değiştiriniz.)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u="sng" dirty="0" smtClean="0"/>
              <a:t>Sistemin Çalışması 2/2 (Koşullar)</a:t>
            </a:r>
          </a:p>
          <a:p>
            <a:pPr>
              <a:buNone/>
            </a:pPr>
            <a:r>
              <a:rPr lang="tr-TR" sz="2800" b="1" u="sng" dirty="0" smtClean="0"/>
              <a:t>(NOT: Slaytlarınızı çok resim ve az yazı halinde destekleyerek hazırlayınız!!!)</a:t>
            </a:r>
            <a:endParaRPr lang="tr-TR" sz="2800" b="1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280F-AB25-49C9-8E71-8EE1FDEC88D0}" type="datetime1">
              <a:rPr lang="tr-TR" smtClean="0"/>
              <a:pPr/>
              <a:t>05.04.2017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Endüstriyel Otomasyon Dersi Laboratuvar Proje Ön Sunumu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Slayt: </a:t>
            </a:r>
            <a:fld id="{2E8D94FA-7C50-48DF-B9F0-7FF6DB934959}" type="slidenum">
              <a:rPr lang="tr-TR" smtClean="0"/>
              <a:pPr/>
              <a:t>9</a:t>
            </a:fld>
            <a:r>
              <a:rPr lang="tr-TR" dirty="0" smtClean="0"/>
              <a:t> / 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62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387</Words>
  <Application>Microsoft Office PowerPoint</Application>
  <PresentationFormat>Ekran Gösterisi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Gündönümü</vt:lpstr>
      <vt:lpstr>Bit Eşlem Resmi</vt:lpstr>
      <vt:lpstr>T.C. MARMARA ÜNİVERSİTESİ TEKNOLOJİ FAKÜLTESİ ELEKTRİK-ELEKTRONİK MÜHENDİSLİĞİ BÖLÜMÜ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  <vt:lpstr>Proje Başlığı XXXX (değiştiriniz.)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MARMARA ÜNİVERSİTESİ TEKNOLOJİ FAKÜLTESİ   ELEKTRİK-ELEKTRONİK MÜHENDİSLİĞİ BÖLÜMÜ      ENDÜTRİYEL OTOMASYON DERSİ  LABORATUVARI ARA PROJE RAPORU     Öğretim Üyesi : Doç. Dr. Ahmet Emin KUZUCUOĞLU Öğretim Elemanı : Arş. Gör. Kenan SAVAŞ   Proje Konusu :    XXXX XXXX XXXX XXXX   Dönemi :    XXXX – XXXX (XXXX DÖNEMİ)   Hazırlayan:    2306826 – Kenan SAVAŞ (kenan.savas@marmara.edu.tr)</dc:title>
  <dc:creator>Win8</dc:creator>
  <cp:lastModifiedBy>Xpology</cp:lastModifiedBy>
  <cp:revision>14</cp:revision>
  <dcterms:created xsi:type="dcterms:W3CDTF">2017-04-04T12:51:23Z</dcterms:created>
  <dcterms:modified xsi:type="dcterms:W3CDTF">2017-04-05T08:52:20Z</dcterms:modified>
</cp:coreProperties>
</file>